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67" r:id="rId2"/>
    <p:sldId id="263" r:id="rId3"/>
    <p:sldId id="264" r:id="rId4"/>
    <p:sldId id="265" r:id="rId5"/>
    <p:sldId id="266" r:id="rId6"/>
    <p:sldId id="258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46A629-E400-44F7-8EE3-7D56841144F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C65C4A6-8C9B-4DAD-BDEE-08394CA7F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0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A629-E400-44F7-8EE3-7D56841144F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C4A6-8C9B-4DAD-BDEE-08394CA7F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5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A629-E400-44F7-8EE3-7D56841144F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C4A6-8C9B-4DAD-BDEE-08394CA7F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3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A629-E400-44F7-8EE3-7D56841144F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C4A6-8C9B-4DAD-BDEE-08394CA7F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8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A629-E400-44F7-8EE3-7D56841144F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C4A6-8C9B-4DAD-BDEE-08394CA7F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3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A629-E400-44F7-8EE3-7D56841144F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C4A6-8C9B-4DAD-BDEE-08394CA7F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2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A629-E400-44F7-8EE3-7D56841144F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C4A6-8C9B-4DAD-BDEE-08394CA7F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4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A629-E400-44F7-8EE3-7D56841144F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C4A6-8C9B-4DAD-BDEE-08394CA7F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8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A629-E400-44F7-8EE3-7D56841144F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C4A6-8C9B-4DAD-BDEE-08394CA7F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7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A629-E400-44F7-8EE3-7D56841144F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C65C4A6-8C9B-4DAD-BDEE-08394CA7F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1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46A629-E400-44F7-8EE3-7D56841144F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C65C4A6-8C9B-4DAD-BDEE-08394CA7F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26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46A629-E400-44F7-8EE3-7D56841144F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C65C4A6-8C9B-4DAD-BDEE-08394CA7F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9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HOW TO APPLY FOR A </a:t>
            </a:r>
            <a:br>
              <a:rPr lang="en-US" sz="4400" dirty="0" smtClean="0"/>
            </a:br>
            <a:r>
              <a:rPr lang="en-US" sz="8000" dirty="0" smtClean="0"/>
              <a:t>PROFESSIONAL ACCOUNT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r>
              <a:rPr lang="en-US" dirty="0" smtClean="0"/>
              <a:t>SAUSALITO </a:t>
            </a:r>
            <a:r>
              <a:rPr lang="en-US" dirty="0" err="1" smtClean="0"/>
              <a:t>eTRAKiT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71" y="0"/>
            <a:ext cx="10772775" cy="1658198"/>
          </a:xfrm>
        </p:spPr>
        <p:txBody>
          <a:bodyPr/>
          <a:lstStyle/>
          <a:p>
            <a:pPr algn="ctr"/>
            <a:r>
              <a:rPr lang="en-US" dirty="0" smtClean="0"/>
              <a:t>1. Go to the City of Sausalito’s website at</a:t>
            </a:r>
            <a:br>
              <a:rPr lang="en-US" dirty="0" smtClean="0"/>
            </a:br>
            <a:r>
              <a:rPr lang="en-US" dirty="0" smtClean="0"/>
              <a:t> www.sausalito.gov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532" t="1222" r="16107" b="32406"/>
          <a:stretch/>
        </p:blipFill>
        <p:spPr>
          <a:xfrm>
            <a:off x="2394175" y="1491574"/>
            <a:ext cx="6684512" cy="516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2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2" y="0"/>
            <a:ext cx="10772775" cy="165819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2. Under “Departments”, in the Community Development section, click on “Permit Center”.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877" t="1" r="22729" b="64535"/>
          <a:stretch/>
        </p:blipFill>
        <p:spPr>
          <a:xfrm>
            <a:off x="1331874" y="1422944"/>
            <a:ext cx="9423470" cy="487988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8164286" y="3081142"/>
            <a:ext cx="1208314" cy="783771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8294913" y="5206167"/>
            <a:ext cx="898073" cy="775384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768443" y="4774466"/>
            <a:ext cx="1257300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72600" y="2754667"/>
            <a:ext cx="1978346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PLACE MOUSE OVER TO OPEN SCROLL LIST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5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3" y="0"/>
            <a:ext cx="10772775" cy="1658198"/>
          </a:xfrm>
        </p:spPr>
        <p:txBody>
          <a:bodyPr/>
          <a:lstStyle/>
          <a:p>
            <a:pPr algn="ctr"/>
            <a:r>
              <a:rPr lang="en-US" dirty="0" smtClean="0"/>
              <a:t>3. Under “Permit Center”, click on the “</a:t>
            </a:r>
            <a:r>
              <a:rPr lang="en-US" dirty="0" err="1" smtClean="0"/>
              <a:t>eTRAKiT</a:t>
            </a:r>
            <a:r>
              <a:rPr lang="en-US" dirty="0" smtClean="0"/>
              <a:t>” icon box.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425" t="24629" r="6778" b="16423"/>
          <a:stretch/>
        </p:blipFill>
        <p:spPr>
          <a:xfrm>
            <a:off x="1710926" y="1452079"/>
            <a:ext cx="8665370" cy="540592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906486" y="4490357"/>
            <a:ext cx="1273629" cy="219853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73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2" y="186931"/>
            <a:ext cx="10772775" cy="16581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4. Through the </a:t>
            </a:r>
            <a:r>
              <a:rPr lang="en-US" dirty="0" err="1" smtClean="0"/>
              <a:t>eTRAKiT</a:t>
            </a:r>
            <a:r>
              <a:rPr lang="en-US" dirty="0" smtClean="0"/>
              <a:t> information page, click the “Create an Account” icon box.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986" t="17260" r="10072" b="33328"/>
          <a:stretch/>
        </p:blipFill>
        <p:spPr>
          <a:xfrm>
            <a:off x="2075766" y="1567543"/>
            <a:ext cx="7935685" cy="476141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580415" y="5728587"/>
            <a:ext cx="718457" cy="972132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6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Click Link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Select </a:t>
            </a:r>
            <a:r>
              <a:rPr lang="en-US" dirty="0" smtClean="0"/>
              <a:t>“Professional Account Guidelines and Application form”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2890" y="718344"/>
            <a:ext cx="5030910" cy="545015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958793" y="2290524"/>
            <a:ext cx="3334975" cy="8858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7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6. Setup Request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Read setup guidelines and fill out the Professional Account Application form</a:t>
            </a:r>
            <a:endParaRPr lang="en-US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0557" y="528548"/>
            <a:ext cx="5462710" cy="591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7. Send form to City Staff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Email the Professional Account Application form to the appropriate contact</a:t>
            </a:r>
          </a:p>
          <a:p>
            <a:endParaRPr lang="en-US" dirty="0"/>
          </a:p>
        </p:txBody>
      </p:sp>
      <p:pic>
        <p:nvPicPr>
          <p:cNvPr id="12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2089" y="552537"/>
            <a:ext cx="5191777" cy="5624426"/>
          </a:xfrm>
          <a:prstGeom prst="rect">
            <a:avLst/>
          </a:prstGeom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9694333" y="3352800"/>
            <a:ext cx="1049867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622800" y="2548467"/>
            <a:ext cx="5071533" cy="90593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61" y="592667"/>
            <a:ext cx="10772775" cy="165819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8. Login and being using account!</a:t>
            </a:r>
            <a:r>
              <a:rPr lang="en-US" sz="3600" dirty="0" smtClean="0"/>
              <a:t>	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you email the Professional Account Application form, City Staff will email you a link to the </a:t>
            </a:r>
            <a:r>
              <a:rPr lang="en-US" dirty="0" err="1" smtClean="0"/>
              <a:t>eTRAKiT</a:t>
            </a:r>
            <a:r>
              <a:rPr lang="en-US" dirty="0" smtClean="0"/>
              <a:t> login page, your AEC number and a temporary password</a:t>
            </a:r>
          </a:p>
          <a:p>
            <a:r>
              <a:rPr lang="en-US" dirty="0" smtClean="0"/>
              <a:t>Go to the </a:t>
            </a:r>
            <a:r>
              <a:rPr lang="en-US" dirty="0" err="1" smtClean="0"/>
              <a:t>eTRAKiT</a:t>
            </a:r>
            <a:r>
              <a:rPr lang="en-US" dirty="0" smtClean="0"/>
              <a:t> login page, log in using the AEC Number and temporary password, and follow the instructions on the screen to create a new password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3690" y="592667"/>
            <a:ext cx="5068765" cy="549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190</TotalTime>
  <Words>190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 Light</vt:lpstr>
      <vt:lpstr>Metropolitan</vt:lpstr>
      <vt:lpstr>HOW TO APPLY FOR A  PROFESSIONAL ACCOUNT</vt:lpstr>
      <vt:lpstr>1. Go to the City of Sausalito’s website at  www.sausalito.gov</vt:lpstr>
      <vt:lpstr>2. Under “Departments”, in the Community Development section, click on “Permit Center”.</vt:lpstr>
      <vt:lpstr>3. Under “Permit Center”, click on the “eTRAKiT” icon box.</vt:lpstr>
      <vt:lpstr>4. Through the eTRAKiT information page, click the “Create an Account” icon box.</vt:lpstr>
      <vt:lpstr>5. Click Link </vt:lpstr>
      <vt:lpstr>6. Setup Request Form</vt:lpstr>
      <vt:lpstr>7. Send form to City Staff </vt:lpstr>
      <vt:lpstr>8. Login and being using account! </vt:lpstr>
    </vt:vector>
  </TitlesOfParts>
  <Company>City of Sausalito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Apply for a Professional Account</dc:title>
  <dc:creator>Katherine Faulkner</dc:creator>
  <cp:lastModifiedBy>McKenna Ramiro</cp:lastModifiedBy>
  <cp:revision>13</cp:revision>
  <dcterms:created xsi:type="dcterms:W3CDTF">2018-06-11T18:27:53Z</dcterms:created>
  <dcterms:modified xsi:type="dcterms:W3CDTF">2018-06-19T22:28:53Z</dcterms:modified>
</cp:coreProperties>
</file>